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5" autoAdjust="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108" y="4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151" y="557173"/>
            <a:ext cx="8123698" cy="1102519"/>
          </a:xfrm>
        </p:spPr>
        <p:txBody>
          <a:bodyPr anchor="b">
            <a:noAutofit/>
          </a:bodyPr>
          <a:lstStyle>
            <a:lvl1pPr algn="ctr">
              <a:defRPr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0585"/>
            <a:ext cx="6400800" cy="1012952"/>
          </a:xfrm>
        </p:spPr>
        <p:txBody>
          <a:bodyPr>
            <a:noAutofit/>
          </a:bodyPr>
          <a:lstStyle>
            <a:lvl1pPr marL="0" indent="0" algn="ctr">
              <a:buNone/>
              <a:defRPr>
                <a:solidFill>
                  <a:schemeClr val="accent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7004DDB-8308-4AB0-8B7F-15181D49577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2854518"/>
            <a:ext cx="9144000" cy="228898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E6C3E60-C184-4CCB-82D5-69EC562AC48D}"/>
              </a:ext>
            </a:extLst>
          </p:cNvPr>
          <p:cNvSpPr/>
          <p:nvPr userDrawn="1"/>
        </p:nvSpPr>
        <p:spPr>
          <a:xfrm>
            <a:off x="0" y="3236558"/>
            <a:ext cx="4770784" cy="15410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105C42-3304-4F1E-B6A3-AF89A87C8A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1137" y="3491839"/>
            <a:ext cx="4177248" cy="103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43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7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1480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0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3229"/>
            <a:ext cx="8229600" cy="567928"/>
          </a:xfrm>
        </p:spPr>
        <p:txBody>
          <a:bodyPr anchor="t">
            <a:normAutofit/>
          </a:bodyPr>
          <a:lstStyle>
            <a:lvl1pPr marL="0" indent="0">
              <a:buNone/>
              <a:defRPr sz="2800" b="1" i="0" baseline="0">
                <a:solidFill>
                  <a:srgbClr val="59CBE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457200" y="1729645"/>
            <a:ext cx="8229600" cy="27019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10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036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7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06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71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72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20A92-6A27-5A4A-AFF1-C70263B92E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550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549AA35-C55A-491C-8884-D257D3FCEFF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401294" y="4653684"/>
            <a:ext cx="6742706" cy="48981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31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3A220A92-6A27-5A4A-AFF1-C70263B92E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DF9E91-08A6-4C32-B361-10B514319DC6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408599" y="4653684"/>
            <a:ext cx="1581347" cy="38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349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 of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3962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Level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Headline Level 2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/>
              <a:t>Body Copy and Bulleted Information Level 3</a:t>
            </a:r>
          </a:p>
          <a:p>
            <a:pPr lvl="1"/>
            <a:r>
              <a:rPr lang="en-US" dirty="0"/>
              <a:t>Body Copy and Bulleted Information Level 4</a:t>
            </a:r>
          </a:p>
          <a:p>
            <a:pPr lvl="1"/>
            <a:r>
              <a:rPr lang="en-US" dirty="0"/>
              <a:t>Body Copy and Bulleted Information Level 4</a:t>
            </a:r>
          </a:p>
          <a:p>
            <a:pPr lvl="1"/>
            <a:r>
              <a:rPr lang="en-US" dirty="0"/>
              <a:t>Body Copy and Bulleted Information Level 4</a:t>
            </a:r>
          </a:p>
          <a:p>
            <a:pPr lvl="1"/>
            <a:r>
              <a:rPr lang="en-US" dirty="0"/>
              <a:t>Body Copy and Bulleted Information Level 4</a:t>
            </a:r>
          </a:p>
        </p:txBody>
      </p:sp>
    </p:spTree>
    <p:extLst>
      <p:ext uri="{BB962C8B-B14F-4D97-AF65-F5344CB8AC3E}">
        <p14:creationId xmlns:p14="http://schemas.microsoft.com/office/powerpoint/2010/main" val="1898174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ucators Rising">
      <a:dk1>
        <a:sysClr val="windowText" lastClr="000000"/>
      </a:dk1>
      <a:lt1>
        <a:sysClr val="window" lastClr="FFFFFF"/>
      </a:lt1>
      <a:dk2>
        <a:srgbClr val="464646"/>
      </a:dk2>
      <a:lt2>
        <a:srgbClr val="E1E1E1"/>
      </a:lt2>
      <a:accent1>
        <a:srgbClr val="E40000"/>
      </a:accent1>
      <a:accent2>
        <a:srgbClr val="59CBE8"/>
      </a:accent2>
      <a:accent3>
        <a:srgbClr val="F2A900"/>
      </a:accent3>
      <a:accent4>
        <a:srgbClr val="97D700"/>
      </a:accent4>
      <a:accent5>
        <a:srgbClr val="3F3F3F"/>
      </a:accent5>
      <a:accent6>
        <a:srgbClr val="6F6F6F"/>
      </a:accent6>
      <a:hlink>
        <a:srgbClr val="E40000"/>
      </a:hlink>
      <a:folHlink>
        <a:srgbClr val="59CBE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PZWvM7ydfO_1438267702</Template>
  <TotalTime>8804</TotalTime>
  <Words>47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Office Theme</vt:lpstr>
      <vt:lpstr>Title of Presentation</vt:lpstr>
      <vt:lpstr>Headline Level 1</vt:lpstr>
    </vt:vector>
  </TitlesOfParts>
  <Company>Phi Delta Kappa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Lucy Berrier</dc:creator>
  <cp:lastModifiedBy>Robyn Mintier</cp:lastModifiedBy>
  <cp:revision>3</cp:revision>
  <dcterms:created xsi:type="dcterms:W3CDTF">2019-07-23T17:34:22Z</dcterms:created>
  <dcterms:modified xsi:type="dcterms:W3CDTF">2020-06-29T16:58:52Z</dcterms:modified>
</cp:coreProperties>
</file>